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68" autoAdjust="0"/>
    <p:restoredTop sz="94660"/>
  </p:normalViewPr>
  <p:slideViewPr>
    <p:cSldViewPr snapToGrid="0" showGuides="1">
      <p:cViewPr>
        <p:scale>
          <a:sx n="112" d="100"/>
          <a:sy n="112" d="100"/>
        </p:scale>
        <p:origin x="640" y="-224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6B6D4-E1E0-483E-919F-9EEEC9AE7FA0}" type="datetimeFigureOut">
              <a:rPr kumimoji="1" lang="ja-JP" altLang="en-US" smtClean="0"/>
              <a:t>2026/1/11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77A54-071A-4BF7-BABA-CF1413E289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8846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6B6D4-E1E0-483E-919F-9EEEC9AE7FA0}" type="datetimeFigureOut">
              <a:rPr kumimoji="1" lang="ja-JP" altLang="en-US" smtClean="0"/>
              <a:t>2026/1/11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77A54-071A-4BF7-BABA-CF1413E289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3917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6B6D4-E1E0-483E-919F-9EEEC9AE7FA0}" type="datetimeFigureOut">
              <a:rPr kumimoji="1" lang="ja-JP" altLang="en-US" smtClean="0"/>
              <a:t>2026/1/11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77A54-071A-4BF7-BABA-CF1413E289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4697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6B6D4-E1E0-483E-919F-9EEEC9AE7FA0}" type="datetimeFigureOut">
              <a:rPr kumimoji="1" lang="ja-JP" altLang="en-US" smtClean="0"/>
              <a:t>2026/1/11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77A54-071A-4BF7-BABA-CF1413E289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6249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6B6D4-E1E0-483E-919F-9EEEC9AE7FA0}" type="datetimeFigureOut">
              <a:rPr kumimoji="1" lang="ja-JP" altLang="en-US" smtClean="0"/>
              <a:t>2026/1/11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77A54-071A-4BF7-BABA-CF1413E289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946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6B6D4-E1E0-483E-919F-9EEEC9AE7FA0}" type="datetimeFigureOut">
              <a:rPr kumimoji="1" lang="ja-JP" altLang="en-US" smtClean="0"/>
              <a:t>2026/1/11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77A54-071A-4BF7-BABA-CF1413E289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1070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6B6D4-E1E0-483E-919F-9EEEC9AE7FA0}" type="datetimeFigureOut">
              <a:rPr kumimoji="1" lang="ja-JP" altLang="en-US" smtClean="0"/>
              <a:t>2026/1/11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77A54-071A-4BF7-BABA-CF1413E289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5108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6B6D4-E1E0-483E-919F-9EEEC9AE7FA0}" type="datetimeFigureOut">
              <a:rPr kumimoji="1" lang="ja-JP" altLang="en-US" smtClean="0"/>
              <a:t>2026/1/11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77A54-071A-4BF7-BABA-CF1413E289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2926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6B6D4-E1E0-483E-919F-9EEEC9AE7FA0}" type="datetimeFigureOut">
              <a:rPr kumimoji="1" lang="ja-JP" altLang="en-US" smtClean="0"/>
              <a:t>2026/1/11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77A54-071A-4BF7-BABA-CF1413E289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4622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6B6D4-E1E0-483E-919F-9EEEC9AE7FA0}" type="datetimeFigureOut">
              <a:rPr kumimoji="1" lang="ja-JP" altLang="en-US" smtClean="0"/>
              <a:t>2026/1/11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77A54-071A-4BF7-BABA-CF1413E289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4978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6B6D4-E1E0-483E-919F-9EEEC9AE7FA0}" type="datetimeFigureOut">
              <a:rPr kumimoji="1" lang="ja-JP" altLang="en-US" smtClean="0"/>
              <a:t>2026/1/11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77A54-071A-4BF7-BABA-CF1413E289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460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46B6D4-E1E0-483E-919F-9EEEC9AE7FA0}" type="datetimeFigureOut">
              <a:rPr kumimoji="1" lang="ja-JP" altLang="en-US" smtClean="0"/>
              <a:t>2026/1/11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77A54-071A-4BF7-BABA-CF1413E289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2045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B0FD612-D492-837F-A48A-30222F2A01AD}"/>
              </a:ext>
            </a:extLst>
          </p:cNvPr>
          <p:cNvSpPr txBox="1"/>
          <p:nvPr/>
        </p:nvSpPr>
        <p:spPr>
          <a:xfrm>
            <a:off x="465513" y="1214035"/>
            <a:ext cx="5968538" cy="7702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第3</a:t>
            </a:r>
            <a:r>
              <a:rPr lang="en-US" altLang="ja-JP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回日本四肢再建・創外固定学会学術集会</a:t>
            </a:r>
            <a:endParaRPr lang="en-US" altLang="ja-JP" sz="2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初期研修医身分証明書</a:t>
            </a:r>
            <a:endParaRPr lang="en-US" altLang="ja-JP" sz="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endParaRPr lang="ja-JP" altLang="en-US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下記の参加者が当方の初期研修医であることを証明します。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参加者氏名：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参加者所属先：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所属長または主任教授氏名：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所属長または主任教授所属先：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主任教授署名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（自筆）　　　　　　　　　　　　　　　　　　　　　　　㊞</a:t>
            </a:r>
            <a:endParaRPr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2000"/>
              </a:lnSpc>
            </a:pP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お問い合わせ先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>
              <a:lnSpc>
                <a:spcPts val="2000"/>
              </a:lnSpc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   第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39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回日本四肢再建・創外固定学会学術集会運営事務局</a:t>
            </a:r>
          </a:p>
          <a:p>
            <a:pPr>
              <a:lnSpc>
                <a:spcPts val="2000"/>
              </a:lnSpc>
            </a:pP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   registration@jalref2026.jp</a:t>
            </a:r>
          </a:p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E42D1BE1-A9B6-BE58-A38E-5AEB28EB7892}"/>
              </a:ext>
            </a:extLst>
          </p:cNvPr>
          <p:cNvCxnSpPr>
            <a:cxnSpLocks/>
          </p:cNvCxnSpPr>
          <p:nvPr/>
        </p:nvCxnSpPr>
        <p:spPr>
          <a:xfrm>
            <a:off x="1684149" y="4058032"/>
            <a:ext cx="466677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5E3E15F3-10B1-2F2F-52DC-BCA122E2DDEA}"/>
              </a:ext>
            </a:extLst>
          </p:cNvPr>
          <p:cNvCxnSpPr>
            <a:cxnSpLocks/>
          </p:cNvCxnSpPr>
          <p:nvPr/>
        </p:nvCxnSpPr>
        <p:spPr>
          <a:xfrm>
            <a:off x="1911458" y="4718401"/>
            <a:ext cx="443946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4F8A5901-815E-E114-86D9-45D7A3DB1ED6}"/>
              </a:ext>
            </a:extLst>
          </p:cNvPr>
          <p:cNvCxnSpPr>
            <a:cxnSpLocks/>
          </p:cNvCxnSpPr>
          <p:nvPr/>
        </p:nvCxnSpPr>
        <p:spPr>
          <a:xfrm>
            <a:off x="2903349" y="5342608"/>
            <a:ext cx="344757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6BF24B78-FB5D-1010-DEAB-6CB339A40411}"/>
              </a:ext>
            </a:extLst>
          </p:cNvPr>
          <p:cNvCxnSpPr>
            <a:cxnSpLocks/>
          </p:cNvCxnSpPr>
          <p:nvPr/>
        </p:nvCxnSpPr>
        <p:spPr>
          <a:xfrm>
            <a:off x="3089329" y="5977147"/>
            <a:ext cx="326159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EE53767C-011B-C623-9BF8-A449C836FC15}"/>
              </a:ext>
            </a:extLst>
          </p:cNvPr>
          <p:cNvCxnSpPr>
            <a:cxnSpLocks/>
          </p:cNvCxnSpPr>
          <p:nvPr/>
        </p:nvCxnSpPr>
        <p:spPr>
          <a:xfrm>
            <a:off x="3089329" y="6908480"/>
            <a:ext cx="326159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82297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15</TotalTime>
  <Words>84</Words>
  <Application>Microsoft Office PowerPoint</Application>
  <PresentationFormat>A4 210 x 297 mm</PresentationFormat>
  <Paragraphs>32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孝平 大芝</dc:creator>
  <cp:lastModifiedBy>Yoshiko Fukuura</cp:lastModifiedBy>
  <cp:revision>5</cp:revision>
  <dcterms:created xsi:type="dcterms:W3CDTF">2024-11-28T06:14:45Z</dcterms:created>
  <dcterms:modified xsi:type="dcterms:W3CDTF">2026-01-10T23:07:46Z</dcterms:modified>
</cp:coreProperties>
</file>